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48" d="100"/>
          <a:sy n="48" d="100"/>
        </p:scale>
        <p:origin x="33" y="1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8491D-2F04-4C3B-B435-7888988E7747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3F518-DE84-444A-A990-89DD2B2A4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59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 with exhibitors for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4EF24-A814-47C8-B0D5-C80938E3E1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7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55434-BC05-0DFF-A1C3-8B0CF0D01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ACFD9-BE77-A642-E0AB-F7F7A873B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F2B14-2E3B-9215-37F5-817327DD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033-4261-41A7-ACCD-A9BABCE9B07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94CD1-C741-C980-56D2-C766BD67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19377-4BFF-B602-2205-21B29AE8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657-9566-4838-B3DF-71D28D4BD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9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81F7B-9758-AD53-D362-555205809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968C9D-6F30-964E-3145-369C4167D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7F0BD-9171-738D-C8D7-907B6F0AB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033-4261-41A7-ACCD-A9BABCE9B07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078DB-6E1D-9EA9-DC0E-CBB621D4D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C7486-FE58-C974-456F-55FAEB9BD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657-9566-4838-B3DF-71D28D4BD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1D1D50-E0DD-D652-6350-0D599EF26F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5056EE-7A5C-FD4A-C3EB-28277B8B6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7C236-2A48-D02E-8B0B-772FA5485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033-4261-41A7-ACCD-A9BABCE9B07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F128F-0089-FE40-A27D-E6E61353A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57C81-BC17-CD6C-EC6D-56CB37EE8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657-9566-4838-B3DF-71D28D4BD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8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CF7BA-FD94-83E0-1C03-0EDCDBDE1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7A037-1751-DEBB-EDF4-581D5F043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3BE06-6FB6-8A6B-4BE6-60A3423B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033-4261-41A7-ACCD-A9BABCE9B07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E999A-45C0-28CC-482A-E1F59854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FA8CF-202F-3727-E0E7-B4EAADB25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657-9566-4838-B3DF-71D28D4BD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0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A18CE-6744-2A92-7AC0-2613CDD3C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40B4D-D420-0FF4-5CDE-317C85E35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FA84D-948F-89E4-E6D2-005282F93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033-4261-41A7-ACCD-A9BABCE9B07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EEE1F-BFF9-937A-F665-E603A028D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1CF4E-2E32-8D35-49AB-D2495C27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657-9566-4838-B3DF-71D28D4BD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7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E8ED2-D9E2-F8D7-27F7-26E9CD16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8E5F0-48A1-455D-4AD9-AE2B31A47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416EE-80FF-D829-EEFB-C71007178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4A1E4-BBDE-2357-0625-5FB3D3B91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033-4261-41A7-ACCD-A9BABCE9B07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FF975-6F5D-E47E-06AC-46E4ED79E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CF79BC-5342-D2F6-28E7-0C625508F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657-9566-4838-B3DF-71D28D4BD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6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8196-183F-3404-EA12-56F7B1C82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DD0B4-A2C7-ACEB-76B2-65CB2157B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A4D3A3-9EB2-7BB2-D6E8-27BA3B72B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FA4B71-E99B-68CF-14DE-A747D7B38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866644-D03E-5398-D093-0B38D1A17E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C15D6-6A94-CC4B-8E48-D0CFDCA8E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033-4261-41A7-ACCD-A9BABCE9B07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9622E9-9EFC-A373-70EF-89583A918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8594BB-771E-2BE9-026D-2FD6164A9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657-9566-4838-B3DF-71D28D4BD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3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93EAD-CB5A-9736-D44E-1140DB461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D2BE02-CAB3-9BD8-072B-8BBFB48B9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033-4261-41A7-ACCD-A9BABCE9B07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C55B2C-832B-5EAB-6492-8F3A510C9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331373-E4DF-AC57-9B23-0EBB51F64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657-9566-4838-B3DF-71D28D4BD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0EE02C-522D-3D01-3964-7497B635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033-4261-41A7-ACCD-A9BABCE9B07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8DC77A-7A63-5334-B8F7-C2E0B2467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BD2A2-B499-AB2E-0668-B147377A0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657-9566-4838-B3DF-71D28D4BD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0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A5C0B-2A02-E148-D769-608AAEB69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6E6F3-15FB-E2E7-203A-AF6FEF5D5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1CCC83-89E1-AC5A-3010-075AE217A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4749BD-43F7-CEB2-2083-9F1C023FC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033-4261-41A7-ACCD-A9BABCE9B07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1E4DD-FD66-9AA3-2163-3C9F13EEA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EC47A-F301-1FCA-226F-DA8BEF3B7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657-9566-4838-B3DF-71D28D4BD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ABF85-3EB2-5121-28DF-8CEE4654D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732570-F82C-2B84-B37A-26DCA21420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AB93B4-FE40-E889-8DAB-4BED6959B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F3945-20C8-67B9-2F49-2F87082F1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033-4261-41A7-ACCD-A9BABCE9B07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CEED49-7E40-ED45-CC27-33BC18C8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BE34E-BB6A-36D0-7482-51468A525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657-9566-4838-B3DF-71D28D4BD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2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0179EE-3EA8-B24D-E3C9-172DFD00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2D88E-4ED0-0FA9-76C0-65E21C168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60AB9-6705-B9A7-AF57-DF7CBA6F78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73033-4261-41A7-ACCD-A9BABCE9B07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FCD83-00E6-975B-65D0-6061F7447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74FF0-7A40-F586-9386-EE24975C7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C3657-9566-4838-B3DF-71D28D4BD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ynavax.com/" TargetMode="External"/><Relationship Id="rId13" Type="http://schemas.openxmlformats.org/officeDocument/2006/relationships/image" Target="../media/image6.png"/><Relationship Id="rId18" Type="http://schemas.openxmlformats.org/officeDocument/2006/relationships/hyperlink" Target="https://www.merck.com/" TargetMode="External"/><Relationship Id="rId26" Type="http://schemas.openxmlformats.org/officeDocument/2006/relationships/hyperlink" Target="https://purpleumbrella.com/" TargetMode="Externa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hyperlink" Target="https://www.framingham.edu/" TargetMode="Externa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cslseqirus.com/" TargetMode="External"/><Relationship Id="rId20" Type="http://schemas.openxmlformats.org/officeDocument/2006/relationships/hyperlink" Target="https://www.vaccineconfidence.org/" TargetMode="Externa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ites.bu.edu/masslocalinstitute/" TargetMode="External"/><Relationship Id="rId11" Type="http://schemas.openxmlformats.org/officeDocument/2006/relationships/image" Target="../media/image5.png"/><Relationship Id="rId24" Type="http://schemas.openxmlformats.org/officeDocument/2006/relationships/hyperlink" Target="https://www.teammaureen.org/" TargetMode="Externa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hyperlink" Target="https://www.modernatx.com/en-US" TargetMode="External"/><Relationship Id="rId10" Type="http://schemas.openxmlformats.org/officeDocument/2006/relationships/hyperlink" Target="https://www.mass.gov/massachusetts-immunization-information-system-miis" TargetMode="Externa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hyperlink" Target="https://www.sanofi.com/en/" TargetMode="External"/><Relationship Id="rId9" Type="http://schemas.openxmlformats.org/officeDocument/2006/relationships/image" Target="../media/image4.png"/><Relationship Id="rId14" Type="http://schemas.openxmlformats.org/officeDocument/2006/relationships/hyperlink" Target="https://www.mass.gov/lists/infectious-disease-data-reports-and-requests" TargetMode="External"/><Relationship Id="rId22" Type="http://schemas.openxmlformats.org/officeDocument/2006/relationships/hyperlink" Target="https://www.astrazeneca.com/" TargetMode="External"/><Relationship Id="rId27" Type="http://schemas.openxmlformats.org/officeDocument/2006/relationships/image" Target="../media/image13.png"/><Relationship Id="rId30" Type="http://schemas.openxmlformats.org/officeDocument/2006/relationships/hyperlink" Target="https://www.indivio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9323" y="173931"/>
            <a:ext cx="4938712" cy="150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3" name="Picture 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bright="10000"/>
          </a:blip>
          <a:srcRect/>
          <a:stretch>
            <a:fillRect/>
          </a:stretch>
        </p:blipFill>
        <p:spPr bwMode="auto">
          <a:xfrm>
            <a:off x="1371458" y="1752972"/>
            <a:ext cx="866775" cy="685800"/>
          </a:xfrm>
          <a:prstGeom prst="rect">
            <a:avLst/>
          </a:prstGeom>
          <a:noFill/>
        </p:spPr>
      </p:pic>
      <p:pic>
        <p:nvPicPr>
          <p:cNvPr id="3090" name="Picture 25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68446" y="4838700"/>
            <a:ext cx="1257300" cy="1181100"/>
          </a:xfrm>
          <a:prstGeom prst="rect">
            <a:avLst/>
          </a:prstGeom>
          <a:noFill/>
        </p:spPr>
      </p:pic>
      <p:pic>
        <p:nvPicPr>
          <p:cNvPr id="3089" name="Picture 10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88035" y="3017273"/>
            <a:ext cx="1362075" cy="695325"/>
          </a:xfrm>
          <a:prstGeom prst="rect">
            <a:avLst/>
          </a:prstGeom>
          <a:noFill/>
        </p:spPr>
      </p:pic>
      <p:pic>
        <p:nvPicPr>
          <p:cNvPr id="3079" name="Picture 55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34213" y="4086226"/>
            <a:ext cx="1724025" cy="714375"/>
          </a:xfrm>
          <a:prstGeom prst="rect">
            <a:avLst/>
          </a:prstGeom>
          <a:noFill/>
        </p:spPr>
      </p:pic>
      <p:pic>
        <p:nvPicPr>
          <p:cNvPr id="3095" name="Picture 19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43488" y="5105400"/>
            <a:ext cx="1990725" cy="647700"/>
          </a:xfrm>
          <a:prstGeom prst="rect">
            <a:avLst/>
          </a:prstGeom>
          <a:noFill/>
        </p:spPr>
      </p:pic>
      <p:pic>
        <p:nvPicPr>
          <p:cNvPr id="3082" name="Picture 49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038601" y="4139944"/>
            <a:ext cx="1552575" cy="407987"/>
          </a:xfrm>
          <a:prstGeom prst="rect">
            <a:avLst/>
          </a:prstGeom>
          <a:noFill/>
        </p:spPr>
      </p:pic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1524000" y="1012195"/>
            <a:ext cx="280846" cy="2616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222222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1524000" y="267283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1524001" y="3853934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1524000" y="4603120"/>
            <a:ext cx="312906" cy="2616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222222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1524000" y="4846707"/>
            <a:ext cx="24878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222222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222222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en-US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1524000" y="4931347"/>
            <a:ext cx="280846" cy="5386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222222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lang="en-US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1524001" y="4738985"/>
            <a:ext cx="184731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en-US">
                <a:latin typeface="Arial" pitchFamily="34" charset="0"/>
                <a:cs typeface="Arial" pitchFamily="34" charset="0"/>
              </a:rPr>
            </a:br>
            <a:endParaRPr lang="en-US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1524000" y="5561082"/>
            <a:ext cx="31290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>
              <a:solidFill>
                <a:srgbClr val="222222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222222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lang="en-US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1524001" y="57303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1524001" y="6586835"/>
            <a:ext cx="1847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en-US">
                <a:latin typeface="Arial" pitchFamily="34" charset="0"/>
                <a:cs typeface="Arial" pitchFamily="34" charset="0"/>
              </a:rPr>
            </a:br>
            <a:endParaRPr lang="en-US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1524000" y="7765420"/>
            <a:ext cx="28084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1524001" y="8288179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>
            <a:hlinkClick r:id="rId16"/>
            <a:extLst>
              <a:ext uri="{FF2B5EF4-FFF2-40B4-BE49-F238E27FC236}">
                <a16:creationId xmlns:a16="http://schemas.microsoft.com/office/drawing/2014/main" id="{87EC96BF-0D52-9C1B-FD9A-77960B0D4A4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581794" y="2786394"/>
            <a:ext cx="2352407" cy="1133144"/>
          </a:xfrm>
          <a:prstGeom prst="rect">
            <a:avLst/>
          </a:prstGeom>
        </p:spPr>
      </p:pic>
      <p:pic>
        <p:nvPicPr>
          <p:cNvPr id="6" name="Picture 5">
            <a:hlinkClick r:id="rId18"/>
            <a:extLst>
              <a:ext uri="{FF2B5EF4-FFF2-40B4-BE49-F238E27FC236}">
                <a16:creationId xmlns:a16="http://schemas.microsoft.com/office/drawing/2014/main" id="{90C1D2A2-31C1-BD26-D272-58DD43FC94CF}"/>
              </a:ext>
            </a:extLst>
          </p:cNvPr>
          <p:cNvPicPr>
            <a:picLocks noChangeAspect="1"/>
          </p:cNvPicPr>
          <p:nvPr/>
        </p:nvPicPr>
        <p:blipFill>
          <a:blip r:embed="rId19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62800" y="4986595"/>
            <a:ext cx="2852738" cy="1145734"/>
          </a:xfrm>
          <a:prstGeom prst="rect">
            <a:avLst/>
          </a:prstGeom>
        </p:spPr>
      </p:pic>
      <p:pic>
        <p:nvPicPr>
          <p:cNvPr id="8" name="Picture 7">
            <a:hlinkClick r:id="rId20"/>
            <a:extLst>
              <a:ext uri="{FF2B5EF4-FFF2-40B4-BE49-F238E27FC236}">
                <a16:creationId xmlns:a16="http://schemas.microsoft.com/office/drawing/2014/main" id="{9473263F-1B17-82F8-4DF5-7148BAD8FB4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990725" y="2875514"/>
            <a:ext cx="1699432" cy="774395"/>
          </a:xfrm>
          <a:prstGeom prst="rect">
            <a:avLst/>
          </a:prstGeom>
        </p:spPr>
      </p:pic>
      <p:pic>
        <p:nvPicPr>
          <p:cNvPr id="10" name="Picture 9">
            <a:hlinkClick r:id="rId22"/>
            <a:extLst>
              <a:ext uri="{FF2B5EF4-FFF2-40B4-BE49-F238E27FC236}">
                <a16:creationId xmlns:a16="http://schemas.microsoft.com/office/drawing/2014/main" id="{8BFFB927-8AA0-039C-C791-681A84260CF0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80337" y="3922289"/>
            <a:ext cx="1784897" cy="685800"/>
          </a:xfrm>
          <a:prstGeom prst="rect">
            <a:avLst/>
          </a:prstGeom>
        </p:spPr>
      </p:pic>
      <p:pic>
        <p:nvPicPr>
          <p:cNvPr id="12" name="Picture 11">
            <a:hlinkClick r:id="rId24"/>
            <a:extLst>
              <a:ext uri="{FF2B5EF4-FFF2-40B4-BE49-F238E27FC236}">
                <a16:creationId xmlns:a16="http://schemas.microsoft.com/office/drawing/2014/main" id="{DDD5631C-3B5A-0C1A-8A91-29701B773A29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9203944" y="3071943"/>
            <a:ext cx="997331" cy="1214437"/>
          </a:xfrm>
          <a:prstGeom prst="rect">
            <a:avLst/>
          </a:prstGeom>
        </p:spPr>
      </p:pic>
      <p:pic>
        <p:nvPicPr>
          <p:cNvPr id="14" name="Picture 13">
            <a:hlinkClick r:id="rId26"/>
            <a:extLst>
              <a:ext uri="{FF2B5EF4-FFF2-40B4-BE49-F238E27FC236}">
                <a16:creationId xmlns:a16="http://schemas.microsoft.com/office/drawing/2014/main" id="{ABEEE20A-FB44-92C5-ED7E-4C5DF7E55B05}"/>
              </a:ext>
            </a:extLst>
          </p:cNvPr>
          <p:cNvPicPr>
            <a:picLocks noChangeAspect="1"/>
          </p:cNvPicPr>
          <p:nvPr/>
        </p:nvPicPr>
        <p:blipFill>
          <a:blip r:embed="rId27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77813" y="1708476"/>
            <a:ext cx="1946723" cy="1031569"/>
          </a:xfrm>
          <a:prstGeom prst="rect">
            <a:avLst/>
          </a:prstGeom>
        </p:spPr>
      </p:pic>
      <p:pic>
        <p:nvPicPr>
          <p:cNvPr id="3" name="Picture 2">
            <a:hlinkClick r:id="rId28"/>
            <a:extLst>
              <a:ext uri="{FF2B5EF4-FFF2-40B4-BE49-F238E27FC236}">
                <a16:creationId xmlns:a16="http://schemas.microsoft.com/office/drawing/2014/main" id="{16CB9458-E1D1-BD72-E750-64187FB6988F}"/>
              </a:ext>
            </a:extLst>
          </p:cNvPr>
          <p:cNvPicPr>
            <a:picLocks noChangeAspect="1"/>
          </p:cNvPicPr>
          <p:nvPr/>
        </p:nvPicPr>
        <p:blipFill>
          <a:blip r:embed="rId2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00673" y="1719502"/>
            <a:ext cx="3314700" cy="817323"/>
          </a:xfrm>
          <a:prstGeom prst="rect">
            <a:avLst/>
          </a:prstGeom>
        </p:spPr>
      </p:pic>
      <p:pic>
        <p:nvPicPr>
          <p:cNvPr id="5" name="Picture 4">
            <a:hlinkClick r:id="rId30"/>
            <a:extLst>
              <a:ext uri="{FF2B5EF4-FFF2-40B4-BE49-F238E27FC236}">
                <a16:creationId xmlns:a16="http://schemas.microsoft.com/office/drawing/2014/main" id="{18B9F1C4-E311-6CA3-497E-36FA0DD62B73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46392" y="4940605"/>
            <a:ext cx="2781028" cy="9915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kitty mahoney</dc:creator>
  <cp:lastModifiedBy>kitty mahoney</cp:lastModifiedBy>
  <cp:revision>2</cp:revision>
  <dcterms:created xsi:type="dcterms:W3CDTF">2023-04-20T00:46:25Z</dcterms:created>
  <dcterms:modified xsi:type="dcterms:W3CDTF">2023-04-20T13:43:08Z</dcterms:modified>
</cp:coreProperties>
</file>